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1" r:id="rId3"/>
    <p:sldId id="274" r:id="rId4"/>
    <p:sldId id="275" r:id="rId5"/>
    <p:sldId id="270" r:id="rId6"/>
    <p:sldId id="261" r:id="rId7"/>
    <p:sldId id="272" r:id="rId8"/>
    <p:sldId id="273" r:id="rId9"/>
    <p:sldId id="276" r:id="rId10"/>
    <p:sldId id="277" r:id="rId11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2CE2DAB1-D4E4-4CAE-B4AF-8A29940556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429558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itchFamily="4" charset="0"/>
                <a:ea typeface="標楷體" charset="0"/>
                <a:cs typeface="標楷體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標楷體" pitchFamily="65" charset="-120"/>
              </a:defRPr>
            </a:lvl1pPr>
          </a:lstStyle>
          <a:p>
            <a:fld id="{87E3E0A3-025E-485C-BE49-C561904E6E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45576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</a:pPr>
            <a:fld id="{D61EC59C-05F4-4114-AADB-56E074D53702}" type="slidenum">
              <a:rPr lang="zh-TW" altLang="en-US"/>
              <a:pPr>
                <a:spcBef>
                  <a:spcPct val="0"/>
                </a:spcBef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C418D16-56B1-4184-8670-F1A228C8B2DF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2BA369A-5A42-477E-9D9B-8E62FDDCE1BE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11D23DA-00E5-4C68-9263-9F9AED0594A0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22C8E12-B2DE-4AC1-A193-39BCFB457443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D6F92E9-C8CC-48B5-ACDA-E24227B03162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645CD79C-8129-4BF9-8E95-1BF29CB8BC66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194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860C013-E57E-4539-8E4B-E69B780B8959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2150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40F6B1B-9659-4329-8595-89C3DA7003D1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PMingLiU" pitchFamily="18" charset="-120"/>
              <a:cs typeface="Arial" pitchFamily="34" charset="0"/>
            </a:endParaRPr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491848B-6BEA-43A6-8768-01ED2CC8A9D7}" type="slidenum">
              <a:rPr lang="zh-TW" altLang="en-US">
                <a:ea typeface="標楷體" pitchFamily="65" charset="-12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en-US" altLang="zh-TW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61818841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mtClean="0">
                <a:ea typeface="PMingLiU" panose="02020500000000000000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5130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迦福市基督徒聚會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anose="02010600030101010101" pitchFamily="2" charset="-122"/>
              </a:rPr>
              <a:t>- Testimony Publication</a:t>
            </a:r>
            <a:endParaRPr lang="zh-CN" altLang="en-US" sz="1200" dirty="0">
              <a:ea typeface="宋体" panose="02010600030101010101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9" r:id="rId1"/>
    <p:sldLayoutId id="2147483730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ＭＳ Ｐゴシック" pitchFamily="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當我憑著自己思想，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When I am in the natural man,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我覺自己很是剛強；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How very strong I feel I am;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不知自己卻是怎樣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do not know, I cannot scan,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沒有力量。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How very weak I am.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684076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  <a:defRPr/>
            </a:pPr>
            <a:r>
              <a:rPr lang="en-US" altLang="zh-TW" sz="2800" b="1" dirty="0">
                <a:latin typeface="Arial Narrow" panose="020B0606020202030204" pitchFamily="34" charset="0"/>
                <a:ea typeface="PMingLiU" panose="02020500000000000000" pitchFamily="18" charset="-120"/>
              </a:rPr>
              <a:t>H413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當我憑著自己思想</a:t>
            </a:r>
            <a:r>
              <a:rPr lang="en-US" altLang="zh-TW" sz="28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b="1" dirty="0">
                <a:latin typeface="Arial Narrow" panose="020B0606020202030204" pitchFamily="34" charset="0"/>
                <a:ea typeface="PMingLiU" panose="02020500000000000000" pitchFamily="18" charset="-120"/>
              </a:rPr>
            </a:b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WHEN I AM IN THE NATURAL MAN (</a:t>
            </a:r>
            <a:r>
              <a:rPr lang="zh-TW" altLang="en-US" sz="2400" dirty="0">
                <a:latin typeface="Arial Narrow" panose="020B0606020202030204" pitchFamily="34" charset="0"/>
                <a:ea typeface="PMingLiU" panose="02020500000000000000" pitchFamily="18" charset="-120"/>
              </a:rPr>
              <a:t>節</a:t>
            </a:r>
            <a:r>
              <a:rPr lang="en-US" altLang="zh-TW" sz="2400" dirty="0">
                <a:latin typeface="Arial Narrow" panose="020B0606020202030204" pitchFamily="34" charset="0"/>
                <a:ea typeface="標楷體" panose="03000509000000000000" pitchFamily="65" charset="-120"/>
              </a:rPr>
              <a:t>1/10)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4270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H413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10/10)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我要禱告，沒有信心，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want to pray, but faith have not,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我要倚靠，如何求尋？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fain would seek Thee as Thou art,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不知如何方能重新，</a:t>
            </a:r>
            <a:endParaRPr lang="en-US" altLang="zh-TW" dirty="0">
              <a:ea typeface="標楷體" pitchFamily="65" charset="-120"/>
            </a:endParaRP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Oh, canst Thou </a:t>
            </a:r>
            <a:r>
              <a:rPr lang="en-US" altLang="zh-TW" sz="2800" dirty="0" err="1">
                <a:ea typeface="標楷體" pitchFamily="65" charset="-120"/>
              </a:rPr>
              <a:t>e’er</a:t>
            </a:r>
            <a:r>
              <a:rPr lang="en-US" altLang="zh-TW" sz="2800" dirty="0">
                <a:ea typeface="標楷體" pitchFamily="65" charset="-120"/>
              </a:rPr>
              <a:t> renew my heart,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主阿，憐憫！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Have mercy, Lord, on me!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H413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2/10)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當我生活世人中間，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When in the world I have my life,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我就不覺自己虧欠；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cannot sense my failure rife,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只覺自己如何奮勉，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But boasting in my earnest strife,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如何上前。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Proudly I forward press.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H413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3/10)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當我住在黑暗裏面，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When I within the darkness dwell,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我就不知自己浮淺；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My shallow state I cannot tell;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以為自己何等無限，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only think how I excel,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不必虛謙。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Needing no modesty.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H413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4/10)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當我來到祢的面前，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But when at last I come to Thee,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亮光剌破遮蔽幕簾；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Thy searching light uncovers me;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我就看見前所未見，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see what I could never see  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完全露現。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My ugly self exposed.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H413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PMingLiU" pitchFamily="18" charset="-120"/>
              </a:rPr>
              <a:t>5/10)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在祢面前我只萎縮，</a:t>
            </a:r>
          </a:p>
          <a:p>
            <a:pPr algn="ctr" eaLnBrk="1" hangingPunct="1"/>
            <a:r>
              <a:rPr lang="en-US" altLang="zh-TW" sz="2800" dirty="0" err="1">
                <a:ea typeface="標楷體" pitchFamily="65" charset="-120"/>
              </a:rPr>
              <a:t>Wither’ng</a:t>
            </a:r>
            <a:r>
              <a:rPr lang="en-US" altLang="zh-TW" sz="2800" dirty="0">
                <a:ea typeface="標楷體" pitchFamily="65" charset="-120"/>
              </a:rPr>
              <a:t> beneath Thy scorching ray,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一切萎縮、一切消沒；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find my all fading away.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所有驕傲都變輭弱，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My self-esteem in dust I lay,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都變赤裸。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My weakness I embrace.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H413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6/10)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沒有可驕，沒有可傲，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There’s not a thing that pride can claim;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沒有可依，沒有可靠；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There’s not a member but is lame;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只有自慚，只有自懊，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There’s only deep regret and shame;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能否禱告？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 Lord, how can I pray?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H413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7/10)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幸有祢血免我定罪，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Thy blood from judgment sets me free;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祢的生命免我銷燬；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Thy life from doom delivers me.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但我真是何等污穢，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How filthy yet I still must be,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何等慚愧。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In shame my head I bow.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H413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8/10)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所有驕傲都是愚昧，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In blindness I’m puffed up with pride,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看見實在，何必謙卑；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Thinking no need the facts to hide.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所有自恃都是因為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My self-conceit has multiplied,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心中墨黑。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While I in darkness boast.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34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1pPr>
            <a:lvl2pPr marL="37931725" indent="-37474525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2pPr>
            <a:lvl3pPr marL="11430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3pPr>
            <a:lvl4pPr marL="16002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4pPr>
            <a:lvl5pPr marL="2057400" indent="-228600"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cs typeface="Arial" pitchFamily="34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H413  (</a:t>
            </a:r>
            <a:r>
              <a:rPr lang="zh-TW" altLang="en-US" sz="2400" dirty="0">
                <a:latin typeface="Arial" pitchFamily="34" charset="0"/>
                <a:ea typeface="PMingLiU" pitchFamily="18" charset="-120"/>
              </a:rPr>
              <a:t>節</a:t>
            </a:r>
            <a:r>
              <a:rPr lang="en-US" altLang="zh-TW" sz="2400" dirty="0">
                <a:latin typeface="Arial" pitchFamily="34" charset="0"/>
                <a:ea typeface="標楷體" pitchFamily="65" charset="-120"/>
              </a:rPr>
              <a:t>9/10)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靜，我也錯；動，我也錯；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Whether I stay or move along,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不說，不安；說，又太過；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Whate’er I say,  I’m always wrong!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都是失敗，都是輭弱，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So weak am I and never strong,</a:t>
            </a:r>
            <a:endParaRPr lang="zh-TW" altLang="en-US" sz="2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都是不妥。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Nothing I do is right.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4367</TotalTime>
  <Words>597</Words>
  <Application>Microsoft Office PowerPoint</Application>
  <PresentationFormat>On-screen Show (16:9)</PresentationFormat>
  <Paragraphs>100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ＭＳ Ｐゴシック</vt:lpstr>
      <vt:lpstr>宋体</vt:lpstr>
      <vt:lpstr>Microsoft JhengHei</vt:lpstr>
      <vt:lpstr>PMingLiU</vt:lpstr>
      <vt:lpstr>標楷體</vt:lpstr>
      <vt:lpstr>Arial</vt:lpstr>
      <vt:lpstr>Arial Narrow</vt:lpstr>
      <vt:lpstr>Times New Roman</vt:lpstr>
      <vt:lpstr>Wingdings</vt:lpstr>
      <vt:lpstr>cccta_hymn</vt:lpstr>
      <vt:lpstr>H413  當我憑著自己思想  WHEN I AM IN THE NATURAL MAN (節1/10)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192</cp:revision>
  <dcterms:created xsi:type="dcterms:W3CDTF">2017-05-31T01:55:17Z</dcterms:created>
  <dcterms:modified xsi:type="dcterms:W3CDTF">2017-08-05T22:29:55Z</dcterms:modified>
</cp:coreProperties>
</file>